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57" r:id="rId3"/>
  </p:sldIdLst>
  <p:sldSz cx="5327650" cy="3600450"/>
  <p:notesSz cx="6858000" cy="9144000"/>
  <p:defaultTextStyle>
    <a:defPPr>
      <a:defRPr lang="ja-JP"/>
    </a:defPPr>
    <a:lvl1pPr marL="0" algn="l" defTabSz="428488" rtl="0" eaLnBrk="1" latinLnBrk="0" hangingPunct="1">
      <a:defRPr kumimoji="1" sz="843" kern="1200">
        <a:solidFill>
          <a:schemeClr val="tx1"/>
        </a:solidFill>
        <a:latin typeface="+mn-lt"/>
        <a:ea typeface="+mn-ea"/>
        <a:cs typeface="+mn-cs"/>
      </a:defRPr>
    </a:lvl1pPr>
    <a:lvl2pPr marL="214244" algn="l" defTabSz="428488" rtl="0" eaLnBrk="1" latinLnBrk="0" hangingPunct="1">
      <a:defRPr kumimoji="1" sz="843" kern="1200">
        <a:solidFill>
          <a:schemeClr val="tx1"/>
        </a:solidFill>
        <a:latin typeface="+mn-lt"/>
        <a:ea typeface="+mn-ea"/>
        <a:cs typeface="+mn-cs"/>
      </a:defRPr>
    </a:lvl2pPr>
    <a:lvl3pPr marL="428488" algn="l" defTabSz="428488" rtl="0" eaLnBrk="1" latinLnBrk="0" hangingPunct="1">
      <a:defRPr kumimoji="1" sz="843" kern="1200">
        <a:solidFill>
          <a:schemeClr val="tx1"/>
        </a:solidFill>
        <a:latin typeface="+mn-lt"/>
        <a:ea typeface="+mn-ea"/>
        <a:cs typeface="+mn-cs"/>
      </a:defRPr>
    </a:lvl3pPr>
    <a:lvl4pPr marL="642732" algn="l" defTabSz="428488" rtl="0" eaLnBrk="1" latinLnBrk="0" hangingPunct="1">
      <a:defRPr kumimoji="1" sz="843" kern="1200">
        <a:solidFill>
          <a:schemeClr val="tx1"/>
        </a:solidFill>
        <a:latin typeface="+mn-lt"/>
        <a:ea typeface="+mn-ea"/>
        <a:cs typeface="+mn-cs"/>
      </a:defRPr>
    </a:lvl4pPr>
    <a:lvl5pPr marL="856976" algn="l" defTabSz="428488" rtl="0" eaLnBrk="1" latinLnBrk="0" hangingPunct="1">
      <a:defRPr kumimoji="1" sz="843" kern="1200">
        <a:solidFill>
          <a:schemeClr val="tx1"/>
        </a:solidFill>
        <a:latin typeface="+mn-lt"/>
        <a:ea typeface="+mn-ea"/>
        <a:cs typeface="+mn-cs"/>
      </a:defRPr>
    </a:lvl5pPr>
    <a:lvl6pPr marL="1071220" algn="l" defTabSz="428488" rtl="0" eaLnBrk="1" latinLnBrk="0" hangingPunct="1">
      <a:defRPr kumimoji="1" sz="843" kern="1200">
        <a:solidFill>
          <a:schemeClr val="tx1"/>
        </a:solidFill>
        <a:latin typeface="+mn-lt"/>
        <a:ea typeface="+mn-ea"/>
        <a:cs typeface="+mn-cs"/>
      </a:defRPr>
    </a:lvl6pPr>
    <a:lvl7pPr marL="1285464" algn="l" defTabSz="428488" rtl="0" eaLnBrk="1" latinLnBrk="0" hangingPunct="1">
      <a:defRPr kumimoji="1" sz="843" kern="1200">
        <a:solidFill>
          <a:schemeClr val="tx1"/>
        </a:solidFill>
        <a:latin typeface="+mn-lt"/>
        <a:ea typeface="+mn-ea"/>
        <a:cs typeface="+mn-cs"/>
      </a:defRPr>
    </a:lvl7pPr>
    <a:lvl8pPr marL="1499707" algn="l" defTabSz="428488" rtl="0" eaLnBrk="1" latinLnBrk="0" hangingPunct="1">
      <a:defRPr kumimoji="1" sz="843" kern="1200">
        <a:solidFill>
          <a:schemeClr val="tx1"/>
        </a:solidFill>
        <a:latin typeface="+mn-lt"/>
        <a:ea typeface="+mn-ea"/>
        <a:cs typeface="+mn-cs"/>
      </a:defRPr>
    </a:lvl8pPr>
    <a:lvl9pPr marL="1713951" algn="l" defTabSz="428488" rtl="0" eaLnBrk="1" latinLnBrk="0" hangingPunct="1">
      <a:defRPr kumimoji="1" sz="843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7"/>
    <p:restoredTop sz="94578"/>
  </p:normalViewPr>
  <p:slideViewPr>
    <p:cSldViewPr snapToGrid="0" snapToObjects="1">
      <p:cViewPr varScale="1">
        <p:scale>
          <a:sx n="151" d="100"/>
          <a:sy n="151" d="100"/>
        </p:scale>
        <p:origin x="1504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9574" y="589241"/>
            <a:ext cx="4528503" cy="1253490"/>
          </a:xfrm>
        </p:spPr>
        <p:txBody>
          <a:bodyPr anchor="b"/>
          <a:lstStyle>
            <a:lvl1pPr algn="ctr">
              <a:defRPr sz="315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65956" y="1891070"/>
            <a:ext cx="3995738" cy="869275"/>
          </a:xfrm>
        </p:spPr>
        <p:txBody>
          <a:bodyPr/>
          <a:lstStyle>
            <a:lvl1pPr marL="0" indent="0" algn="ctr">
              <a:buNone/>
              <a:defRPr sz="1260"/>
            </a:lvl1pPr>
            <a:lvl2pPr marL="240030" indent="0" algn="ctr">
              <a:buNone/>
              <a:defRPr sz="1050"/>
            </a:lvl2pPr>
            <a:lvl3pPr marL="480060" indent="0" algn="ctr">
              <a:buNone/>
              <a:defRPr sz="945"/>
            </a:lvl3pPr>
            <a:lvl4pPr marL="720090" indent="0" algn="ctr">
              <a:buNone/>
              <a:defRPr sz="840"/>
            </a:lvl4pPr>
            <a:lvl5pPr marL="960120" indent="0" algn="ctr">
              <a:buNone/>
              <a:defRPr sz="840"/>
            </a:lvl5pPr>
            <a:lvl6pPr marL="1200150" indent="0" algn="ctr">
              <a:buNone/>
              <a:defRPr sz="840"/>
            </a:lvl6pPr>
            <a:lvl7pPr marL="1440180" indent="0" algn="ctr">
              <a:buNone/>
              <a:defRPr sz="840"/>
            </a:lvl7pPr>
            <a:lvl8pPr marL="1680210" indent="0" algn="ctr">
              <a:buNone/>
              <a:defRPr sz="840"/>
            </a:lvl8pPr>
            <a:lvl9pPr marL="1920240" indent="0" algn="ctr">
              <a:buNone/>
              <a:defRPr sz="840"/>
            </a:lvl9pPr>
          </a:lstStyle>
          <a:p>
            <a:r>
              <a:rPr lang="ja-JP" altLang="en-US"/>
              <a:t>クリックしてマスター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3234CA-8AD1-7544-87B5-2F39489D764D}" type="datetimeFigureOut">
              <a:rPr kumimoji="1" lang="ja-JP" altLang="en-US" smtClean="0"/>
              <a:t>2018/8/28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FA94B-1D70-A64F-8D64-BDBE43C5D2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806702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3234CA-8AD1-7544-87B5-2F39489D764D}" type="datetimeFigureOut">
              <a:rPr kumimoji="1" lang="ja-JP" altLang="en-US" smtClean="0"/>
              <a:t>2018/8/28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FA94B-1D70-A64F-8D64-BDBE43C5D2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960125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812600" y="191691"/>
            <a:ext cx="1148775" cy="305121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66276" y="191691"/>
            <a:ext cx="3379728" cy="305121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3234CA-8AD1-7544-87B5-2F39489D764D}" type="datetimeFigureOut">
              <a:rPr kumimoji="1" lang="ja-JP" altLang="en-US" smtClean="0"/>
              <a:t>2018/8/28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FA94B-1D70-A64F-8D64-BDBE43C5D2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611429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3234CA-8AD1-7544-87B5-2F39489D764D}" type="datetimeFigureOut">
              <a:rPr kumimoji="1" lang="ja-JP" altLang="en-US" smtClean="0"/>
              <a:t>2018/8/28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FA94B-1D70-A64F-8D64-BDBE43C5D2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265095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3501" y="897613"/>
            <a:ext cx="4595098" cy="1497687"/>
          </a:xfrm>
        </p:spPr>
        <p:txBody>
          <a:bodyPr anchor="b"/>
          <a:lstStyle>
            <a:lvl1pPr>
              <a:defRPr sz="315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3501" y="2409469"/>
            <a:ext cx="4595098" cy="787598"/>
          </a:xfrm>
        </p:spPr>
        <p:txBody>
          <a:bodyPr/>
          <a:lstStyle>
            <a:lvl1pPr marL="0" indent="0">
              <a:buNone/>
              <a:defRPr sz="1260">
                <a:solidFill>
                  <a:schemeClr val="tx1"/>
                </a:solidFill>
              </a:defRPr>
            </a:lvl1pPr>
            <a:lvl2pPr marL="24003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2pPr>
            <a:lvl3pPr marL="480060" indent="0">
              <a:buNone/>
              <a:defRPr sz="945">
                <a:solidFill>
                  <a:schemeClr val="tx1">
                    <a:tint val="75000"/>
                  </a:schemeClr>
                </a:solidFill>
              </a:defRPr>
            </a:lvl3pPr>
            <a:lvl4pPr marL="720090" indent="0">
              <a:buNone/>
              <a:defRPr sz="840">
                <a:solidFill>
                  <a:schemeClr val="tx1">
                    <a:tint val="75000"/>
                  </a:schemeClr>
                </a:solidFill>
              </a:defRPr>
            </a:lvl4pPr>
            <a:lvl5pPr marL="960120" indent="0">
              <a:buNone/>
              <a:defRPr sz="840">
                <a:solidFill>
                  <a:schemeClr val="tx1">
                    <a:tint val="75000"/>
                  </a:schemeClr>
                </a:solidFill>
              </a:defRPr>
            </a:lvl5pPr>
            <a:lvl6pPr marL="1200150" indent="0">
              <a:buNone/>
              <a:defRPr sz="840">
                <a:solidFill>
                  <a:schemeClr val="tx1">
                    <a:tint val="75000"/>
                  </a:schemeClr>
                </a:solidFill>
              </a:defRPr>
            </a:lvl6pPr>
            <a:lvl7pPr marL="1440180" indent="0">
              <a:buNone/>
              <a:defRPr sz="840">
                <a:solidFill>
                  <a:schemeClr val="tx1">
                    <a:tint val="75000"/>
                  </a:schemeClr>
                </a:solidFill>
              </a:defRPr>
            </a:lvl7pPr>
            <a:lvl8pPr marL="1680210" indent="0">
              <a:buNone/>
              <a:defRPr sz="840">
                <a:solidFill>
                  <a:schemeClr val="tx1">
                    <a:tint val="75000"/>
                  </a:schemeClr>
                </a:solidFill>
              </a:defRPr>
            </a:lvl8pPr>
            <a:lvl9pPr marL="1920240" indent="0">
              <a:buNone/>
              <a:defRPr sz="84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3234CA-8AD1-7544-87B5-2F39489D764D}" type="datetimeFigureOut">
              <a:rPr kumimoji="1" lang="ja-JP" altLang="en-US" smtClean="0"/>
              <a:t>2018/8/28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FA94B-1D70-A64F-8D64-BDBE43C5D2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544628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66276" y="958453"/>
            <a:ext cx="2264251" cy="228445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97123" y="958453"/>
            <a:ext cx="2264251" cy="228445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3234CA-8AD1-7544-87B5-2F39489D764D}" type="datetimeFigureOut">
              <a:rPr kumimoji="1" lang="ja-JP" altLang="en-US" smtClean="0"/>
              <a:t>2018/8/28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FA94B-1D70-A64F-8D64-BDBE43C5D2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139025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6970" y="191691"/>
            <a:ext cx="4595098" cy="695921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6971" y="882610"/>
            <a:ext cx="2253845" cy="432554"/>
          </a:xfrm>
        </p:spPr>
        <p:txBody>
          <a:bodyPr anchor="b"/>
          <a:lstStyle>
            <a:lvl1pPr marL="0" indent="0">
              <a:buNone/>
              <a:defRPr sz="1260" b="1"/>
            </a:lvl1pPr>
            <a:lvl2pPr marL="240030" indent="0">
              <a:buNone/>
              <a:defRPr sz="1050" b="1"/>
            </a:lvl2pPr>
            <a:lvl3pPr marL="480060" indent="0">
              <a:buNone/>
              <a:defRPr sz="945" b="1"/>
            </a:lvl3pPr>
            <a:lvl4pPr marL="720090" indent="0">
              <a:buNone/>
              <a:defRPr sz="840" b="1"/>
            </a:lvl4pPr>
            <a:lvl5pPr marL="960120" indent="0">
              <a:buNone/>
              <a:defRPr sz="840" b="1"/>
            </a:lvl5pPr>
            <a:lvl6pPr marL="1200150" indent="0">
              <a:buNone/>
              <a:defRPr sz="840" b="1"/>
            </a:lvl6pPr>
            <a:lvl7pPr marL="1440180" indent="0">
              <a:buNone/>
              <a:defRPr sz="840" b="1"/>
            </a:lvl7pPr>
            <a:lvl8pPr marL="1680210" indent="0">
              <a:buNone/>
              <a:defRPr sz="840" b="1"/>
            </a:lvl8pPr>
            <a:lvl9pPr marL="1920240" indent="0">
              <a:buNone/>
              <a:defRPr sz="84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66971" y="1315164"/>
            <a:ext cx="2253845" cy="1934409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697123" y="882610"/>
            <a:ext cx="2264945" cy="432554"/>
          </a:xfrm>
        </p:spPr>
        <p:txBody>
          <a:bodyPr anchor="b"/>
          <a:lstStyle>
            <a:lvl1pPr marL="0" indent="0">
              <a:buNone/>
              <a:defRPr sz="1260" b="1"/>
            </a:lvl1pPr>
            <a:lvl2pPr marL="240030" indent="0">
              <a:buNone/>
              <a:defRPr sz="1050" b="1"/>
            </a:lvl2pPr>
            <a:lvl3pPr marL="480060" indent="0">
              <a:buNone/>
              <a:defRPr sz="945" b="1"/>
            </a:lvl3pPr>
            <a:lvl4pPr marL="720090" indent="0">
              <a:buNone/>
              <a:defRPr sz="840" b="1"/>
            </a:lvl4pPr>
            <a:lvl5pPr marL="960120" indent="0">
              <a:buNone/>
              <a:defRPr sz="840" b="1"/>
            </a:lvl5pPr>
            <a:lvl6pPr marL="1200150" indent="0">
              <a:buNone/>
              <a:defRPr sz="840" b="1"/>
            </a:lvl6pPr>
            <a:lvl7pPr marL="1440180" indent="0">
              <a:buNone/>
              <a:defRPr sz="840" b="1"/>
            </a:lvl7pPr>
            <a:lvl8pPr marL="1680210" indent="0">
              <a:buNone/>
              <a:defRPr sz="840" b="1"/>
            </a:lvl8pPr>
            <a:lvl9pPr marL="1920240" indent="0">
              <a:buNone/>
              <a:defRPr sz="84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697123" y="1315164"/>
            <a:ext cx="2264945" cy="1934409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3234CA-8AD1-7544-87B5-2F39489D764D}" type="datetimeFigureOut">
              <a:rPr kumimoji="1" lang="ja-JP" altLang="en-US" smtClean="0"/>
              <a:t>2018/8/28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FA94B-1D70-A64F-8D64-BDBE43C5D2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111951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3234CA-8AD1-7544-87B5-2F39489D764D}" type="datetimeFigureOut">
              <a:rPr kumimoji="1" lang="ja-JP" altLang="en-US" smtClean="0"/>
              <a:t>2018/8/28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FA94B-1D70-A64F-8D64-BDBE43C5D2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860528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3234CA-8AD1-7544-87B5-2F39489D764D}" type="datetimeFigureOut">
              <a:rPr kumimoji="1" lang="ja-JP" altLang="en-US" smtClean="0"/>
              <a:t>2018/8/28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FA94B-1D70-A64F-8D64-BDBE43C5D2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497515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コンテンツ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6970" y="240030"/>
            <a:ext cx="1718306" cy="840105"/>
          </a:xfrm>
        </p:spPr>
        <p:txBody>
          <a:bodyPr anchor="b"/>
          <a:lstStyle>
            <a:lvl1pPr>
              <a:defRPr sz="168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64945" y="518399"/>
            <a:ext cx="2697123" cy="2558653"/>
          </a:xfrm>
        </p:spPr>
        <p:txBody>
          <a:bodyPr/>
          <a:lstStyle>
            <a:lvl1pPr>
              <a:defRPr sz="1680"/>
            </a:lvl1pPr>
            <a:lvl2pPr>
              <a:defRPr sz="1470"/>
            </a:lvl2pPr>
            <a:lvl3pPr>
              <a:defRPr sz="1260"/>
            </a:lvl3pPr>
            <a:lvl4pPr>
              <a:defRPr sz="1050"/>
            </a:lvl4pPr>
            <a:lvl5pPr>
              <a:defRPr sz="1050"/>
            </a:lvl5pPr>
            <a:lvl6pPr>
              <a:defRPr sz="1050"/>
            </a:lvl6pPr>
            <a:lvl7pPr>
              <a:defRPr sz="1050"/>
            </a:lvl7pPr>
            <a:lvl8pPr>
              <a:defRPr sz="1050"/>
            </a:lvl8pPr>
            <a:lvl9pPr>
              <a:defRPr sz="10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66970" y="1080135"/>
            <a:ext cx="1718306" cy="2001084"/>
          </a:xfrm>
        </p:spPr>
        <p:txBody>
          <a:bodyPr/>
          <a:lstStyle>
            <a:lvl1pPr marL="0" indent="0">
              <a:buNone/>
              <a:defRPr sz="840"/>
            </a:lvl1pPr>
            <a:lvl2pPr marL="240030" indent="0">
              <a:buNone/>
              <a:defRPr sz="735"/>
            </a:lvl2pPr>
            <a:lvl3pPr marL="480060" indent="0">
              <a:buNone/>
              <a:defRPr sz="630"/>
            </a:lvl3pPr>
            <a:lvl4pPr marL="720090" indent="0">
              <a:buNone/>
              <a:defRPr sz="525"/>
            </a:lvl4pPr>
            <a:lvl5pPr marL="960120" indent="0">
              <a:buNone/>
              <a:defRPr sz="525"/>
            </a:lvl5pPr>
            <a:lvl6pPr marL="1200150" indent="0">
              <a:buNone/>
              <a:defRPr sz="525"/>
            </a:lvl6pPr>
            <a:lvl7pPr marL="1440180" indent="0">
              <a:buNone/>
              <a:defRPr sz="525"/>
            </a:lvl7pPr>
            <a:lvl8pPr marL="1680210" indent="0">
              <a:buNone/>
              <a:defRPr sz="525"/>
            </a:lvl8pPr>
            <a:lvl9pPr marL="1920240" indent="0">
              <a:buNone/>
              <a:defRPr sz="525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3234CA-8AD1-7544-87B5-2F39489D764D}" type="datetimeFigureOut">
              <a:rPr kumimoji="1" lang="ja-JP" altLang="en-US" smtClean="0"/>
              <a:t>2018/8/28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FA94B-1D70-A64F-8D64-BDBE43C5D2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646009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図 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6970" y="240030"/>
            <a:ext cx="1718306" cy="840105"/>
          </a:xfrm>
        </p:spPr>
        <p:txBody>
          <a:bodyPr anchor="b"/>
          <a:lstStyle>
            <a:lvl1pPr>
              <a:defRPr sz="168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64945" y="518399"/>
            <a:ext cx="2697123" cy="2558653"/>
          </a:xfrm>
        </p:spPr>
        <p:txBody>
          <a:bodyPr anchor="t"/>
          <a:lstStyle>
            <a:lvl1pPr marL="0" indent="0">
              <a:buNone/>
              <a:defRPr sz="1680"/>
            </a:lvl1pPr>
            <a:lvl2pPr marL="240030" indent="0">
              <a:buNone/>
              <a:defRPr sz="1470"/>
            </a:lvl2pPr>
            <a:lvl3pPr marL="480060" indent="0">
              <a:buNone/>
              <a:defRPr sz="1260"/>
            </a:lvl3pPr>
            <a:lvl4pPr marL="720090" indent="0">
              <a:buNone/>
              <a:defRPr sz="1050"/>
            </a:lvl4pPr>
            <a:lvl5pPr marL="960120" indent="0">
              <a:buNone/>
              <a:defRPr sz="1050"/>
            </a:lvl5pPr>
            <a:lvl6pPr marL="1200150" indent="0">
              <a:buNone/>
              <a:defRPr sz="1050"/>
            </a:lvl6pPr>
            <a:lvl7pPr marL="1440180" indent="0">
              <a:buNone/>
              <a:defRPr sz="1050"/>
            </a:lvl7pPr>
            <a:lvl8pPr marL="1680210" indent="0">
              <a:buNone/>
              <a:defRPr sz="1050"/>
            </a:lvl8pPr>
            <a:lvl9pPr marL="1920240" indent="0">
              <a:buNone/>
              <a:defRPr sz="105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66970" y="1080135"/>
            <a:ext cx="1718306" cy="2001084"/>
          </a:xfrm>
        </p:spPr>
        <p:txBody>
          <a:bodyPr/>
          <a:lstStyle>
            <a:lvl1pPr marL="0" indent="0">
              <a:buNone/>
              <a:defRPr sz="840"/>
            </a:lvl1pPr>
            <a:lvl2pPr marL="240030" indent="0">
              <a:buNone/>
              <a:defRPr sz="735"/>
            </a:lvl2pPr>
            <a:lvl3pPr marL="480060" indent="0">
              <a:buNone/>
              <a:defRPr sz="630"/>
            </a:lvl3pPr>
            <a:lvl4pPr marL="720090" indent="0">
              <a:buNone/>
              <a:defRPr sz="525"/>
            </a:lvl4pPr>
            <a:lvl5pPr marL="960120" indent="0">
              <a:buNone/>
              <a:defRPr sz="525"/>
            </a:lvl5pPr>
            <a:lvl6pPr marL="1200150" indent="0">
              <a:buNone/>
              <a:defRPr sz="525"/>
            </a:lvl6pPr>
            <a:lvl7pPr marL="1440180" indent="0">
              <a:buNone/>
              <a:defRPr sz="525"/>
            </a:lvl7pPr>
            <a:lvl8pPr marL="1680210" indent="0">
              <a:buNone/>
              <a:defRPr sz="525"/>
            </a:lvl8pPr>
            <a:lvl9pPr marL="1920240" indent="0">
              <a:buNone/>
              <a:defRPr sz="525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3234CA-8AD1-7544-87B5-2F39489D764D}" type="datetimeFigureOut">
              <a:rPr kumimoji="1" lang="ja-JP" altLang="en-US" smtClean="0"/>
              <a:t>2018/8/28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FA94B-1D70-A64F-8D64-BDBE43C5D2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811993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66276" y="191691"/>
            <a:ext cx="4595098" cy="69592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6276" y="958453"/>
            <a:ext cx="4595098" cy="228445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6276" y="3337084"/>
            <a:ext cx="1198721" cy="19169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3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3234CA-8AD1-7544-87B5-2F39489D764D}" type="datetimeFigureOut">
              <a:rPr kumimoji="1" lang="ja-JP" altLang="en-US" smtClean="0"/>
              <a:t>2018/8/28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764784" y="3337084"/>
            <a:ext cx="1798082" cy="19169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3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762653" y="3337084"/>
            <a:ext cx="1198721" cy="19169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3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0FA94B-1D70-A64F-8D64-BDBE43C5D2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12946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480060" rtl="0" eaLnBrk="1" latinLnBrk="0" hangingPunct="1">
        <a:lnSpc>
          <a:spcPct val="90000"/>
        </a:lnSpc>
        <a:spcBef>
          <a:spcPct val="0"/>
        </a:spcBef>
        <a:buNone/>
        <a:defRPr kumimoji="1" sz="231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20015" indent="-120015" algn="l" defTabSz="48006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kumimoji="1" sz="1470" kern="1200">
          <a:solidFill>
            <a:schemeClr val="tx1"/>
          </a:solidFill>
          <a:latin typeface="+mn-lt"/>
          <a:ea typeface="+mn-ea"/>
          <a:cs typeface="+mn-cs"/>
        </a:defRPr>
      </a:lvl1pPr>
      <a:lvl2pPr marL="360045" indent="-120015" algn="l" defTabSz="480060" rtl="0" eaLnBrk="1" latinLnBrk="0" hangingPunct="1">
        <a:lnSpc>
          <a:spcPct val="90000"/>
        </a:lnSpc>
        <a:spcBef>
          <a:spcPts val="263"/>
        </a:spcBef>
        <a:buFont typeface="Arial" panose="020B0604020202020204" pitchFamily="34" charset="0"/>
        <a:buChar char="•"/>
        <a:defRPr kumimoji="1" sz="1260" kern="1200">
          <a:solidFill>
            <a:schemeClr val="tx1"/>
          </a:solidFill>
          <a:latin typeface="+mn-lt"/>
          <a:ea typeface="+mn-ea"/>
          <a:cs typeface="+mn-cs"/>
        </a:defRPr>
      </a:lvl2pPr>
      <a:lvl3pPr marL="600075" indent="-120015" algn="l" defTabSz="480060" rtl="0" eaLnBrk="1" latinLnBrk="0" hangingPunct="1">
        <a:lnSpc>
          <a:spcPct val="90000"/>
        </a:lnSpc>
        <a:spcBef>
          <a:spcPts val="263"/>
        </a:spcBef>
        <a:buFont typeface="Arial" panose="020B0604020202020204" pitchFamily="34" charset="0"/>
        <a:buChar char="•"/>
        <a:defRPr kumimoji="1" sz="1050" kern="1200">
          <a:solidFill>
            <a:schemeClr val="tx1"/>
          </a:solidFill>
          <a:latin typeface="+mn-lt"/>
          <a:ea typeface="+mn-ea"/>
          <a:cs typeface="+mn-cs"/>
        </a:defRPr>
      </a:lvl3pPr>
      <a:lvl4pPr marL="840105" indent="-120015" algn="l" defTabSz="480060" rtl="0" eaLnBrk="1" latinLnBrk="0" hangingPunct="1">
        <a:lnSpc>
          <a:spcPct val="90000"/>
        </a:lnSpc>
        <a:spcBef>
          <a:spcPts val="263"/>
        </a:spcBef>
        <a:buFont typeface="Arial" panose="020B0604020202020204" pitchFamily="34" charset="0"/>
        <a:buChar char="•"/>
        <a:defRPr kumimoji="1" sz="945" kern="1200">
          <a:solidFill>
            <a:schemeClr val="tx1"/>
          </a:solidFill>
          <a:latin typeface="+mn-lt"/>
          <a:ea typeface="+mn-ea"/>
          <a:cs typeface="+mn-cs"/>
        </a:defRPr>
      </a:lvl4pPr>
      <a:lvl5pPr marL="1080135" indent="-120015" algn="l" defTabSz="480060" rtl="0" eaLnBrk="1" latinLnBrk="0" hangingPunct="1">
        <a:lnSpc>
          <a:spcPct val="90000"/>
        </a:lnSpc>
        <a:spcBef>
          <a:spcPts val="263"/>
        </a:spcBef>
        <a:buFont typeface="Arial" panose="020B0604020202020204" pitchFamily="34" charset="0"/>
        <a:buChar char="•"/>
        <a:defRPr kumimoji="1" sz="945" kern="1200">
          <a:solidFill>
            <a:schemeClr val="tx1"/>
          </a:solidFill>
          <a:latin typeface="+mn-lt"/>
          <a:ea typeface="+mn-ea"/>
          <a:cs typeface="+mn-cs"/>
        </a:defRPr>
      </a:lvl5pPr>
      <a:lvl6pPr marL="1320165" indent="-120015" algn="l" defTabSz="480060" rtl="0" eaLnBrk="1" latinLnBrk="0" hangingPunct="1">
        <a:lnSpc>
          <a:spcPct val="90000"/>
        </a:lnSpc>
        <a:spcBef>
          <a:spcPts val="263"/>
        </a:spcBef>
        <a:buFont typeface="Arial" panose="020B0604020202020204" pitchFamily="34" charset="0"/>
        <a:buChar char="•"/>
        <a:defRPr kumimoji="1" sz="945" kern="1200">
          <a:solidFill>
            <a:schemeClr val="tx1"/>
          </a:solidFill>
          <a:latin typeface="+mn-lt"/>
          <a:ea typeface="+mn-ea"/>
          <a:cs typeface="+mn-cs"/>
        </a:defRPr>
      </a:lvl6pPr>
      <a:lvl7pPr marL="1560195" indent="-120015" algn="l" defTabSz="480060" rtl="0" eaLnBrk="1" latinLnBrk="0" hangingPunct="1">
        <a:lnSpc>
          <a:spcPct val="90000"/>
        </a:lnSpc>
        <a:spcBef>
          <a:spcPts val="263"/>
        </a:spcBef>
        <a:buFont typeface="Arial" panose="020B0604020202020204" pitchFamily="34" charset="0"/>
        <a:buChar char="•"/>
        <a:defRPr kumimoji="1" sz="945" kern="1200">
          <a:solidFill>
            <a:schemeClr val="tx1"/>
          </a:solidFill>
          <a:latin typeface="+mn-lt"/>
          <a:ea typeface="+mn-ea"/>
          <a:cs typeface="+mn-cs"/>
        </a:defRPr>
      </a:lvl7pPr>
      <a:lvl8pPr marL="1800225" indent="-120015" algn="l" defTabSz="480060" rtl="0" eaLnBrk="1" latinLnBrk="0" hangingPunct="1">
        <a:lnSpc>
          <a:spcPct val="90000"/>
        </a:lnSpc>
        <a:spcBef>
          <a:spcPts val="263"/>
        </a:spcBef>
        <a:buFont typeface="Arial" panose="020B0604020202020204" pitchFamily="34" charset="0"/>
        <a:buChar char="•"/>
        <a:defRPr kumimoji="1" sz="945" kern="1200">
          <a:solidFill>
            <a:schemeClr val="tx1"/>
          </a:solidFill>
          <a:latin typeface="+mn-lt"/>
          <a:ea typeface="+mn-ea"/>
          <a:cs typeface="+mn-cs"/>
        </a:defRPr>
      </a:lvl8pPr>
      <a:lvl9pPr marL="2040255" indent="-120015" algn="l" defTabSz="480060" rtl="0" eaLnBrk="1" latinLnBrk="0" hangingPunct="1">
        <a:lnSpc>
          <a:spcPct val="90000"/>
        </a:lnSpc>
        <a:spcBef>
          <a:spcPts val="263"/>
        </a:spcBef>
        <a:buFont typeface="Arial" panose="020B0604020202020204" pitchFamily="34" charset="0"/>
        <a:buChar char="•"/>
        <a:defRPr kumimoji="1" sz="94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80060" rtl="0" eaLnBrk="1" latinLnBrk="0" hangingPunct="1">
        <a:defRPr kumimoji="1" sz="945" kern="1200">
          <a:solidFill>
            <a:schemeClr val="tx1"/>
          </a:solidFill>
          <a:latin typeface="+mn-lt"/>
          <a:ea typeface="+mn-ea"/>
          <a:cs typeface="+mn-cs"/>
        </a:defRPr>
      </a:lvl1pPr>
      <a:lvl2pPr marL="240030" algn="l" defTabSz="480060" rtl="0" eaLnBrk="1" latinLnBrk="0" hangingPunct="1">
        <a:defRPr kumimoji="1" sz="945" kern="1200">
          <a:solidFill>
            <a:schemeClr val="tx1"/>
          </a:solidFill>
          <a:latin typeface="+mn-lt"/>
          <a:ea typeface="+mn-ea"/>
          <a:cs typeface="+mn-cs"/>
        </a:defRPr>
      </a:lvl2pPr>
      <a:lvl3pPr marL="480060" algn="l" defTabSz="480060" rtl="0" eaLnBrk="1" latinLnBrk="0" hangingPunct="1">
        <a:defRPr kumimoji="1" sz="945" kern="1200">
          <a:solidFill>
            <a:schemeClr val="tx1"/>
          </a:solidFill>
          <a:latin typeface="+mn-lt"/>
          <a:ea typeface="+mn-ea"/>
          <a:cs typeface="+mn-cs"/>
        </a:defRPr>
      </a:lvl3pPr>
      <a:lvl4pPr marL="720090" algn="l" defTabSz="480060" rtl="0" eaLnBrk="1" latinLnBrk="0" hangingPunct="1">
        <a:defRPr kumimoji="1" sz="945" kern="1200">
          <a:solidFill>
            <a:schemeClr val="tx1"/>
          </a:solidFill>
          <a:latin typeface="+mn-lt"/>
          <a:ea typeface="+mn-ea"/>
          <a:cs typeface="+mn-cs"/>
        </a:defRPr>
      </a:lvl4pPr>
      <a:lvl5pPr marL="960120" algn="l" defTabSz="480060" rtl="0" eaLnBrk="1" latinLnBrk="0" hangingPunct="1">
        <a:defRPr kumimoji="1" sz="945" kern="1200">
          <a:solidFill>
            <a:schemeClr val="tx1"/>
          </a:solidFill>
          <a:latin typeface="+mn-lt"/>
          <a:ea typeface="+mn-ea"/>
          <a:cs typeface="+mn-cs"/>
        </a:defRPr>
      </a:lvl5pPr>
      <a:lvl6pPr marL="1200150" algn="l" defTabSz="480060" rtl="0" eaLnBrk="1" latinLnBrk="0" hangingPunct="1">
        <a:defRPr kumimoji="1" sz="945" kern="1200">
          <a:solidFill>
            <a:schemeClr val="tx1"/>
          </a:solidFill>
          <a:latin typeface="+mn-lt"/>
          <a:ea typeface="+mn-ea"/>
          <a:cs typeface="+mn-cs"/>
        </a:defRPr>
      </a:lvl6pPr>
      <a:lvl7pPr marL="1440180" algn="l" defTabSz="480060" rtl="0" eaLnBrk="1" latinLnBrk="0" hangingPunct="1">
        <a:defRPr kumimoji="1" sz="945" kern="1200">
          <a:solidFill>
            <a:schemeClr val="tx1"/>
          </a:solidFill>
          <a:latin typeface="+mn-lt"/>
          <a:ea typeface="+mn-ea"/>
          <a:cs typeface="+mn-cs"/>
        </a:defRPr>
      </a:lvl7pPr>
      <a:lvl8pPr marL="1680210" algn="l" defTabSz="480060" rtl="0" eaLnBrk="1" latinLnBrk="0" hangingPunct="1">
        <a:defRPr kumimoji="1" sz="945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algn="l" defTabSz="480060" rtl="0" eaLnBrk="1" latinLnBrk="0" hangingPunct="1">
        <a:defRPr kumimoji="1" sz="94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g"/><Relationship Id="rId4" Type="http://schemas.openxmlformats.org/officeDocument/2006/relationships/image" Target="../media/image3.jp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サブタイトル 2">
            <a:extLst>
              <a:ext uri="{FF2B5EF4-FFF2-40B4-BE49-F238E27FC236}">
                <a16:creationId xmlns:a16="http://schemas.microsoft.com/office/drawing/2014/main" id="{FAA63ABB-AE92-5F4E-A138-075ACBCDF71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454063" y="3060368"/>
            <a:ext cx="2485831" cy="200197"/>
          </a:xfrm>
          <a:ln>
            <a:noFill/>
          </a:ln>
        </p:spPr>
        <p:txBody>
          <a:bodyPr>
            <a:noAutofit/>
          </a:bodyPr>
          <a:lstStyle/>
          <a:p>
            <a:r>
              <a:rPr lang="en-US" altLang="ja-JP" sz="1000" dirty="0"/>
              <a:t>https://</a:t>
            </a:r>
            <a:r>
              <a:rPr lang="en-US" altLang="ja-JP" sz="1000" dirty="0" err="1"/>
              <a:t>www.sd-house.jp</a:t>
            </a:r>
            <a:endParaRPr kumimoji="1" lang="ja-JP" altLang="en-US" sz="1000" dirty="0"/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602B9335-F6D6-4C47-94C0-53B8B8A2CA4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9171" b="68960"/>
          <a:stretch/>
        </p:blipFill>
        <p:spPr>
          <a:xfrm>
            <a:off x="1568990" y="379078"/>
            <a:ext cx="2255978" cy="787400"/>
          </a:xfrm>
          <a:prstGeom prst="rect">
            <a:avLst/>
          </a:prstGeom>
        </p:spPr>
      </p:pic>
      <p:sp>
        <p:nvSpPr>
          <p:cNvPr id="2" name="タイトル 1">
            <a:extLst>
              <a:ext uri="{FF2B5EF4-FFF2-40B4-BE49-F238E27FC236}">
                <a16:creationId xmlns:a16="http://schemas.microsoft.com/office/drawing/2014/main" id="{731CFE94-0027-3548-9975-1164BEE376A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53633" y="1101990"/>
            <a:ext cx="4528503" cy="423333"/>
          </a:xfrm>
        </p:spPr>
        <p:txBody>
          <a:bodyPr>
            <a:normAutofit/>
          </a:bodyPr>
          <a:lstStyle/>
          <a:p>
            <a:r>
              <a:rPr kumimoji="1" lang="ja-JP" altLang="en-US" sz="1000">
                <a:latin typeface="Hiragino Kaku Gothic Pro W3" panose="020B0300000000000000" pitchFamily="34" charset="-128"/>
                <a:ea typeface="Hiragino Kaku Gothic Pro W3" panose="020B0300000000000000" pitchFamily="34" charset="-128"/>
              </a:rPr>
              <a:t>好きなコトを優先する家づくりって、あってもいい。</a:t>
            </a:r>
            <a:br>
              <a:rPr kumimoji="1" lang="en-US" altLang="ja-JP" sz="1100" dirty="0">
                <a:latin typeface="Hiragino Kaku Gothic Pro W3" panose="020B0300000000000000" pitchFamily="34" charset="-128"/>
                <a:ea typeface="Hiragino Kaku Gothic Pro W3" panose="020B0300000000000000" pitchFamily="34" charset="-128"/>
              </a:rPr>
            </a:br>
            <a:endParaRPr kumimoji="1" lang="ja-JP" altLang="en-US" sz="1100" dirty="0">
              <a:latin typeface="Hiragino Kaku Gothic Pro W3" panose="020B0300000000000000" pitchFamily="34" charset="-128"/>
              <a:ea typeface="Hiragino Kaku Gothic Pro W3" panose="020B0300000000000000" pitchFamily="34" charset="-128"/>
            </a:endParaRPr>
          </a:p>
        </p:txBody>
      </p:sp>
      <p:pic>
        <p:nvPicPr>
          <p:cNvPr id="14" name="図 13">
            <a:extLst>
              <a:ext uri="{FF2B5EF4-FFF2-40B4-BE49-F238E27FC236}">
                <a16:creationId xmlns:a16="http://schemas.microsoft.com/office/drawing/2014/main" id="{4597B689-A430-EC43-8A42-B63C9A9DA3F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35567" y="1445102"/>
            <a:ext cx="1961196" cy="1305421"/>
          </a:xfrm>
          <a:prstGeom prst="rect">
            <a:avLst/>
          </a:prstGeom>
        </p:spPr>
      </p:pic>
      <p:pic>
        <p:nvPicPr>
          <p:cNvPr id="16" name="図 15">
            <a:extLst>
              <a:ext uri="{FF2B5EF4-FFF2-40B4-BE49-F238E27FC236}">
                <a16:creationId xmlns:a16="http://schemas.microsoft.com/office/drawing/2014/main" id="{E75410AA-A9F3-CA4F-A5E3-780D84D98FC3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5388" r="7837" b="8222"/>
          <a:stretch/>
        </p:blipFill>
        <p:spPr>
          <a:xfrm>
            <a:off x="-154059" y="1445106"/>
            <a:ext cx="1854260" cy="1305417"/>
          </a:xfrm>
          <a:prstGeom prst="rect">
            <a:avLst/>
          </a:prstGeom>
        </p:spPr>
      </p:pic>
      <p:pic>
        <p:nvPicPr>
          <p:cNvPr id="6" name="図 5">
            <a:extLst>
              <a:ext uri="{FF2B5EF4-FFF2-40B4-BE49-F238E27FC236}">
                <a16:creationId xmlns:a16="http://schemas.microsoft.com/office/drawing/2014/main" id="{900EEF68-4145-074A-BBAB-B087B40A321C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9899" t="1942" r="7595" b="9757"/>
          <a:stretch/>
        </p:blipFill>
        <p:spPr>
          <a:xfrm>
            <a:off x="1700201" y="1445102"/>
            <a:ext cx="1835366" cy="13054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83178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A445AB6-2355-B84B-B705-3720B845E4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54342" y="278102"/>
            <a:ext cx="810591" cy="214709"/>
          </a:xfrm>
          <a:noFill/>
          <a:ln>
            <a:noFill/>
          </a:ln>
        </p:spPr>
        <p:txBody>
          <a:bodyPr>
            <a:normAutofit fontScale="90000"/>
          </a:bodyPr>
          <a:lstStyle/>
          <a:p>
            <a:pPr algn="ctr"/>
            <a:r>
              <a:rPr kumimoji="1" lang="en-US" altLang="ja-JP" sz="1100" dirty="0">
                <a:solidFill>
                  <a:schemeClr val="bg1">
                    <a:lumMod val="50000"/>
                  </a:schemeClr>
                </a:solidFill>
              </a:rPr>
              <a:t>postcard</a:t>
            </a:r>
            <a:endParaRPr kumimoji="1" lang="ja-JP" altLang="en-US" sz="1100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5" name="コンテンツ プレースホルダー 4">
            <a:extLst>
              <a:ext uri="{FF2B5EF4-FFF2-40B4-BE49-F238E27FC236}">
                <a16:creationId xmlns:a16="http://schemas.microsoft.com/office/drawing/2014/main" id="{EBC079EA-FCB6-E94B-9A72-B6D19F23F51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134382" y="3202095"/>
            <a:ext cx="958199" cy="183974"/>
          </a:xfrm>
        </p:spPr>
      </p:pic>
      <p:cxnSp>
        <p:nvCxnSpPr>
          <p:cNvPr id="7" name="直線コネクタ 6">
            <a:extLst>
              <a:ext uri="{FF2B5EF4-FFF2-40B4-BE49-F238E27FC236}">
                <a16:creationId xmlns:a16="http://schemas.microsoft.com/office/drawing/2014/main" id="{39D34C07-BC82-214B-9763-2D22FBECC92C}"/>
              </a:ext>
            </a:extLst>
          </p:cNvPr>
          <p:cNvCxnSpPr>
            <a:cxnSpLocks/>
          </p:cNvCxnSpPr>
          <p:nvPr/>
        </p:nvCxnSpPr>
        <p:spPr>
          <a:xfrm>
            <a:off x="2659638" y="552080"/>
            <a:ext cx="0" cy="2800121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909291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47</TotalTime>
  <Words>21</Words>
  <Application>Microsoft Macintosh PowerPoint</Application>
  <PresentationFormat>ユーザー設定</PresentationFormat>
  <Paragraphs>3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9" baseType="lpstr">
      <vt:lpstr>Hiragino Kaku Gothic Pro W3</vt:lpstr>
      <vt:lpstr>游ゴシック</vt:lpstr>
      <vt:lpstr>游ゴシック Light</vt:lpstr>
      <vt:lpstr>Arial</vt:lpstr>
      <vt:lpstr>Calibri</vt:lpstr>
      <vt:lpstr>Calibri Light</vt:lpstr>
      <vt:lpstr>Office テーマ</vt:lpstr>
      <vt:lpstr>好きなコトを優先する家づくりって、あってもいい。 </vt:lpstr>
      <vt:lpstr>postcard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Styleから発想する家づくり </dc:title>
  <dc:creator>サポートPP</dc:creator>
  <cp:lastModifiedBy>サポートPP</cp:lastModifiedBy>
  <cp:revision>4</cp:revision>
  <cp:lastPrinted>2018-08-28T11:09:25Z</cp:lastPrinted>
  <dcterms:created xsi:type="dcterms:W3CDTF">2018-02-18T03:07:38Z</dcterms:created>
  <dcterms:modified xsi:type="dcterms:W3CDTF">2018-08-28T11:24:26Z</dcterms:modified>
</cp:coreProperties>
</file>